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84" r:id="rId2"/>
    <p:sldId id="585" r:id="rId3"/>
    <p:sldId id="586" r:id="rId4"/>
    <p:sldId id="587" r:id="rId5"/>
    <p:sldId id="588" r:id="rId6"/>
    <p:sldId id="589" r:id="rId7"/>
    <p:sldId id="590" r:id="rId8"/>
    <p:sldId id="591" r:id="rId9"/>
    <p:sldId id="59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12891"/>
            <a:ext cx="9143999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253. LAMKHIAL </a:t>
            </a: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TUU </a:t>
            </a:r>
            <a:b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HIHI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I Was a Wandering Sheep </a:t>
            </a:r>
          </a:p>
          <a:p>
            <a:r>
              <a:rPr lang="en-US" sz="1500" dirty="0"/>
              <a:t>Isa. 53:6</a:t>
            </a:r>
          </a:p>
          <a:p>
            <a:r>
              <a:rPr lang="en-US" sz="1500" dirty="0" err="1"/>
              <a:t>Horatius</a:t>
            </a:r>
            <a:r>
              <a:rPr lang="en-US" sz="1500" dirty="0"/>
              <a:t> Bonar, 1808-1889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1140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3550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6628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pa in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0144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gilgial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32067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7632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Amu hi;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Tuukhumna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2938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2235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kawikawi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53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271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253. LAMKHIAL TUU  KA HIHI </vt:lpstr>
      <vt:lpstr>1</vt:lpstr>
      <vt:lpstr>PowerPoint Presentation</vt:lpstr>
      <vt:lpstr>2</vt:lpstr>
      <vt:lpstr>PowerPoint Presentation</vt:lpstr>
      <vt:lpstr>3</vt:lpstr>
      <vt:lpstr>PowerPoint Presentation</vt:lpstr>
      <vt:lpstr>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2018-12-14T14:41:22Z</dcterms:modified>
</cp:coreProperties>
</file>